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delo.ru/art/384547-doljnostnaya-instruktsiya-ekonomista-18-m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39552" y="404664"/>
            <a:ext cx="8064896" cy="1051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Дисциплина «Этика профессиональной деятельности»</a:t>
            </a:r>
            <a:endParaRPr lang="ru-RU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1772817"/>
            <a:ext cx="7776864" cy="4737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Структура курса: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Лекции – 18 часов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Практические занятия – 36 часов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Самостоятельная подготовка – 54 часа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Форма контроля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–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зачет.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450215" algn="l"/>
              </a:tabLst>
            </a:pPr>
            <a:endParaRPr lang="ru-RU" sz="2400" dirty="0"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450215" algn="l"/>
              </a:tabLst>
            </a:pPr>
            <a:endParaRPr lang="ru-RU" sz="24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450215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Токарева Галина Викторовна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–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доцент кафедры экономической теории, маркетинга и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агроэкономики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Руководитель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профиля подготовки «Экономика предприятий и организаций»</a:t>
            </a:r>
            <a:endParaRPr lang="ru-RU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2680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0689"/>
            <a:ext cx="8820472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В сообществе экономистов идеал чистого, независимого исследователя, ищущего истину, объективного беспристрастного эксперта оценивается выше, чем любая более прагматическая концепция профессионализма.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Служение обществу, своему народу - одна из главных черт профессионализма экономиста.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Этот идеал часто принимает форму защиты эффективности и рыночных методов.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16" y="2564903"/>
            <a:ext cx="8928992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Профессионализация является динамическим процессом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который содержит попытки перевести один набор редких ресурсов - специализированные знания и навыки - в другой - социальное и материальное вознаграждение. Каждый профессионал стремится занять достойное место в обществе, иметь высокий материальный статус.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18747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56621"/>
            <a:ext cx="8748464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Что ж знают экономисты, чего не знают представители других профессий?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Экономисты владеют методологией и методами экономического анализа, понимают суть и работу ценового механизма, функционирование и взаимозависимость рынков, как в национальной экономике, так и за ее пределами, значение редкости и альтернативных издержек, природу и функции денег, банковского дела, финансов и т. д.</a:t>
            </a: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Таким образом, владение специализированными знаниями и навыками делает экономистов востребованными государственной службой и государственным сектором, а также бизнесом.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3408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41369"/>
            <a:ext cx="8784976" cy="2209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Исторический опыт показывает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важную роль, какую сыграли экономисты, будучи занятыми на высших государственных постах. Европа помнит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немецкого экономиста Людвига </a:t>
            </a:r>
            <a:r>
              <a:rPr lang="ru-RU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Эрхарда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,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возглавлявшего послевоенную Германию и проведшего блистательные реформы, выведшие Германию в число передовых стран.</a:t>
            </a: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endParaRPr lang="ru-RU" sz="1400" dirty="0">
              <a:ea typeface="Calibri"/>
              <a:cs typeface="Times New Roman"/>
            </a:endParaRPr>
          </a:p>
          <a:p>
            <a:pPr algn="just"/>
            <a:r>
              <a:rPr lang="ru-RU" dirty="0">
                <a:latin typeface="Times New Roman"/>
                <a:ea typeface="Calibri"/>
              </a:rPr>
              <a:t>	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FB2609-3EA9-41A3-9982-360EA6C55273}"/>
              </a:ext>
            </a:extLst>
          </p:cNvPr>
          <p:cNvSpPr txBox="1"/>
          <p:nvPr/>
        </p:nvSpPr>
        <p:spPr>
          <a:xfrm>
            <a:off x="683568" y="2819861"/>
            <a:ext cx="82530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</a:rPr>
              <a:t>	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Дореволюционная Россия прославилась деятельностью таких государственных деятелей, как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О.Ю. Витте, М.М. Сперанский, П.А. Столыпин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, в советские времена стали известными имена экономистов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А.Н. Косыгина, Н.К.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Байбакова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, А.Г. Зверева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, в рыночной экономике -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Е.Т. Гайдара, А.Б. Чубайса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+mn-cs"/>
              </a:rPr>
              <a:t>и др.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751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620689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/>
                <a:ea typeface="Calibri"/>
              </a:rPr>
              <a:t>	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</a:rPr>
              <a:t>Сущность, объем и эффективность работы экономистов в государственном аппарате зависят от таких факторов</a:t>
            </a:r>
            <a:r>
              <a:rPr lang="ru-RU" dirty="0">
                <a:latin typeface="Times New Roman"/>
                <a:ea typeface="Calibri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dirty="0">
                <a:latin typeface="Times New Roman"/>
                <a:ea typeface="Calibri"/>
              </a:rPr>
              <a:t>диапазон и многообразие мер экономической и социальной политики государства, политический климат (стабильность, прежде всего),</a:t>
            </a:r>
          </a:p>
          <a:p>
            <a:pPr marL="342900" indent="-342900" algn="just">
              <a:buAutoNum type="arabicPeriod"/>
            </a:pPr>
            <a:r>
              <a:rPr lang="ru-RU" dirty="0">
                <a:latin typeface="Times New Roman"/>
                <a:ea typeface="Calibri"/>
              </a:rPr>
              <a:t>характер бюрократии (препятствия - коррупция, политизация, неэффективность),</a:t>
            </a:r>
          </a:p>
          <a:p>
            <a:pPr marL="342900" indent="-342900" algn="just">
              <a:buAutoNum type="arabicPeriod"/>
            </a:pPr>
            <a:r>
              <a:rPr lang="ru-RU" dirty="0">
                <a:latin typeface="Times New Roman"/>
                <a:ea typeface="Calibri"/>
              </a:rPr>
              <a:t>готовность признать выводы экономической экспертизы (она зависит от культуры общества, системы образования и степени согласия в научном сообществе экономистов).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108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640960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Экономисты могут выполнять множество различных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функций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 самых разнообразных ситуациях.</a:t>
            </a: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Они могут:</a:t>
            </a:r>
          </a:p>
          <a:p>
            <a:pPr marL="7429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работать в специализированных отделах в качестве разработчиков моделей и прогнозистов,</a:t>
            </a:r>
          </a:p>
          <a:p>
            <a:pPr marL="7429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возглавлять консалтинговые фирмы и предлагать свои услуги предприятиям,</a:t>
            </a:r>
          </a:p>
          <a:p>
            <a:pPr marL="7429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возглавлять экономические отделы и службы в частных предприятиях,</a:t>
            </a:r>
          </a:p>
          <a:p>
            <a:pPr marL="7429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быть руководителями предприятий.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Кроме того, большая часть работы более низкого уровня носит рутинный характер: сбор данных, их представление и анализ. Эта работа часто не требует от экономиста применения специализированных знаний и навыков, или требует их в небольшом размере. Так как современная экономическая теория и государственная служба требуют данных экономической и социальной статистики, поэтому экономисты часто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работают статистиками, математиками, бухгалтерами, исследователями операций, выполняющими количественные исследования.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Экономисты, кроме технических и математических навыков, обладают, прежде всего, особым интеллектуальным аппаратом и экономическим образом мышления, который не характерен для не экономистов.</a:t>
            </a:r>
            <a:endParaRPr lang="ru-RU" sz="1400" i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0964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836712"/>
            <a:ext cx="792088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Профессиональные качества экономиста:</a:t>
            </a:r>
            <a:endParaRPr lang="ru-RU" sz="14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способность к длительной концентрации внимания и способность быстро переключаться с одного вида деятельности на другой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хорошая память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математические способности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способность длительное время заниматься однообразным видом деятельности (склонность к работе с документами, текстами и цифрами)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аналитическое мышление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способность совершать выгодные сделки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эрудированность, юридическая компетентность, высокий уровень компьютерной грамотности, знание английского языка (для знакомства со специальной литературой)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честность и порядочность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ответственность и аккуратность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предприимчивость, деловая хватка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эмоционально-психическая устойчивость, высокий самоконтроль.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3637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Экономист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специалист, занимающийся анализом и планированием финансово-хозяйственной деятельности (предприятия, отрасли и т. д.) в целях ее улучшения.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340768"/>
            <a:ext cx="9144000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Основные виды профессиональной деятельности экономиста:</a:t>
            </a:r>
            <a:endParaRPr lang="ru-RU" sz="14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учетно-аналитическая,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контрольно-ревизионная,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аудиторская, консалтинговая,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организационно-управленческая,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нормативно-методическая. 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566072"/>
            <a:ext cx="8892480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i="1" dirty="0">
                <a:latin typeface="Times New Roman"/>
                <a:ea typeface="Calibri"/>
                <a:cs typeface="Times New Roman"/>
              </a:rPr>
              <a:t>Экономист по труду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 рассчитывает размер зарплаты сотрудников, </a:t>
            </a:r>
            <a:r>
              <a:rPr lang="ru-RU" b="1" i="1" dirty="0">
                <a:latin typeface="Times New Roman"/>
                <a:ea typeface="Calibri"/>
                <a:cs typeface="Times New Roman"/>
              </a:rPr>
              <a:t>экономист планового отдела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 определяет наиболее эффективные пути получения прибыли. Задача </a:t>
            </a:r>
            <a:r>
              <a:rPr lang="ru-RU" b="1" i="1" dirty="0">
                <a:latin typeface="Times New Roman"/>
                <a:ea typeface="Calibri"/>
                <a:cs typeface="Times New Roman"/>
              </a:rPr>
              <a:t>экономиста по финансовой работе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 – обеспечить финансовыми ресурсами производство, рационально распределить доходы и накопления, этот специалист следит за тем, чтобы предприятие выполняло свои финансовые обязательства перед государством и банками, правильно платило налоги, вовремя рассчитывалось с поставщиками. Существуют и другие экономические специальности: </a:t>
            </a:r>
            <a:r>
              <a:rPr lang="ru-RU" b="1" i="1" dirty="0">
                <a:latin typeface="Times New Roman"/>
                <a:ea typeface="Calibri"/>
                <a:cs typeface="Times New Roman"/>
              </a:rPr>
              <a:t>экономисты по договорной и претензионной работе, материально-техническому снабжению, сбыту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и т.д.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96930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332657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/>
                <a:ea typeface="Calibri"/>
              </a:rPr>
              <a:t>2. Особенности профессиональной подготовки экономистов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048199"/>
            <a:ext cx="864096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Основная задача экономического образования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- согласование развития профессионального образования и процесса информатизации общества.</a:t>
            </a: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Осмысление данной проблемы можно рассматривать в различных аспектах.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Первый аспект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касается изменения профессиональной сферы под влиянием информатизации общества. Информатизация общества как глобальная цивилизационная линия развития отражается на профессиональной деятельности экономиста, в которой наблюдаются такие процессы как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интеграция информационных технологий в профессиональную деятельность и дифференциация видов профессиональной деятельности, связанных и использованием информационных технологий.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Важным фактором информатизации профессиональной деятельности выступает и виртуализация, которая проявляется в частности в том, что современный экономист осуществляет свою деятельность не с материальными объектами, а с их аналогами - моделями, часто существующими не реально, а в сетевом пространстве. В таких условиях происходит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слияние профессиональных и информационных функций специалистов, соединение предметных и информационных знаний, умений и навыков, стирание границ между отраслевыми и информационными специалистами.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7374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1843"/>
            <a:ext cx="82809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/>
                <a:ea typeface="Calibri"/>
              </a:rPr>
              <a:t>Второй составляющей исследования новых требований к наличию информационных компетенций современного квалифицированного экономиста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</a:rPr>
              <a:t>является динамика и разнообразие требований рынка труда</a:t>
            </a:r>
            <a:r>
              <a:rPr lang="ru-RU" dirty="0">
                <a:latin typeface="Times New Roman"/>
                <a:ea typeface="Calibri"/>
              </a:rPr>
              <a:t>. Обширный перечень направлений, для которых присваивается квалификация «Экономист», порождает разнообразные требования к профессиональной информационной подготовке, отраженные в </a:t>
            </a:r>
            <a:r>
              <a:rPr lang="ru-RU" dirty="0" err="1">
                <a:latin typeface="Times New Roman"/>
                <a:ea typeface="Calibri"/>
              </a:rPr>
              <a:t>профессиографической</a:t>
            </a:r>
            <a:r>
              <a:rPr lang="ru-RU" dirty="0">
                <a:latin typeface="Times New Roman"/>
                <a:ea typeface="Calibri"/>
              </a:rPr>
              <a:t> литературе, в квалификационных справочниках профессий и должностей. Ожидание работодателей наличия информационных компетенций у работников меняется одновременно с общественным прогрессом, эти ожидания фиксируются различными исследованиями требований работодателей.</a:t>
            </a:r>
          </a:p>
          <a:p>
            <a:pPr algn="just"/>
            <a:r>
              <a:rPr lang="ru-RU" dirty="0">
                <a:latin typeface="Times New Roman"/>
                <a:ea typeface="Calibri"/>
              </a:rPr>
              <a:t>Российские работодатели в перечне «базовых компетенций» на первое место ставят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</a:rPr>
              <a:t>компетенции, связанные со знанием основных методов, способов и средств получения, хранения, переработки информации; с наличием навыков работы на компьютере, с современными средствами связи, в глобальных компьютерных сетях в рамках управления информацией.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61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718676"/>
            <a:ext cx="8352928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Профессиональная деятельность экономиста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включающая наблюдения и исследования, сбор и анализ полученных данных, мониторинг экономических тенденций и выработку прогнозов, как никакая другая, требует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сочетания овладения универсальными умениями управления информационными процессами с овладением актуальными профессиональными программными продуктами.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latin typeface="Times New Roman"/>
                <a:ea typeface="Calibri"/>
                <a:cs typeface="Times New Roman"/>
              </a:rPr>
              <a:t>Между тем, актуальность профессиональных программных продуктов, равно как и актуальность аппаратных средств, может измениться даже в четырехлетний период обучения будущих бакалавров.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Быстрая потеря актуальности разработок в сфере информационных технологий порождает экономические, организационные и психологические проблемы внедрения новшеств в образовательный процесс и заставляет констатировать невозможность единовременного овладения информационными знаниями, умениями и навыками. Данное положение дает повод вести речь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об изменении содержания образования и педагогических технологий, как об одном из аспектов информатизации и модернизации образования.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7916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39552" y="404664"/>
            <a:ext cx="8064896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Тема 1. Профессиональная деятельность экономиста</a:t>
            </a:r>
            <a:endParaRPr lang="ru-RU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1772817"/>
            <a:ext cx="7776864" cy="2613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Сущность и виды профессиональной деятельности экономиста</a:t>
            </a:r>
            <a:endParaRPr lang="ru-RU" sz="2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Особенности профессиональной подготовки экономистов</a:t>
            </a:r>
            <a:endParaRPr lang="ru-RU" sz="2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Профессиональная классификация экономистов</a:t>
            </a:r>
            <a:endParaRPr lang="ru-RU" sz="2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Основные задачи и обязанности экономистов</a:t>
            </a:r>
            <a:endParaRPr lang="ru-RU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1769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/>
                <a:ea typeface="Calibri"/>
              </a:rPr>
              <a:t>3. Профессиональная классификация экономистов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794321"/>
            <a:ext cx="8640960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http://okpdtr.ru/ 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Общероссийский классификатор профессий рабочих, должностей служащих и тарифных разрядов (ОКПДТР)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— составная часть Единой системы классификации и кодирования информации (ЕСКК) Российской Федерации, подготовлен в рамках выполнения государственной программы перехода Российской Федерации на принятую в международной практике систему учета и статистики в соответствии с требованиями развития рыночной экономики.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Классификатор предназначен для решения таких задач как: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/>
                <a:ea typeface="Calibri"/>
                <a:cs typeface="Times New Roman"/>
              </a:rPr>
              <a:t>Структурирование информации о специальностях и профессиях, существующих на территории Российской Федерации;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/>
                <a:ea typeface="Calibri"/>
                <a:cs typeface="Times New Roman"/>
              </a:rPr>
              <a:t>Контроль над условиями труда, квалификацией сотрудников, их заработной платой, начислениями пенсий и прочими составляющими рабочего процесса;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/>
                <a:ea typeface="Calibri"/>
                <a:cs typeface="Times New Roman"/>
              </a:rPr>
              <a:t>Учет и оценка численности рабочих, служащих задействованных на определенных должностях;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/>
                <a:ea typeface="Calibri"/>
                <a:cs typeface="Times New Roman"/>
              </a:rPr>
              <a:t>Статистика и анализ данных, благодаря структурированности информации в целом по стране или региону.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Объектами классификации в ОКПДТР являются профессии рабочих и должности служащих.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Следовательно, ОКПДТР состоит из двух разделов: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- профессии рабочих; - должности служащих.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7833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332656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/>
                <a:ea typeface="Calibri"/>
              </a:rPr>
              <a:t>4. Основные задачи и обязанности экономистов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52993"/>
            <a:ext cx="770485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Функционал экономиста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достаточно многообразен. Назначается на свою должность экономист директором организации, подчиняется финансовому директору или начальнику планово-экономического отдела. Чтобы выполнять функции экономиста на предприятии, специалист должен иметь высшее экономическое образование и обладать опытом работы от полугода. Он должен  знать - в первую очередь, это законодательство РФ - нормативные акты, распоряжения и т.п., а также методические материалы по своей тематике.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793716"/>
            <a:ext cx="7704856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основные функции экономиста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на производстве входит работа, направленная на: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улучшение эффективности производства,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увеличение рентабельности, повышение качества выпускаемой продукции,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освоение новых технологий и видов продукции,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поиск мер по наиболее оптимальному и экономичному использованию ресурсов предприятия, как материальных, так и трудовых, и финансовых.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53376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19669"/>
            <a:ext cx="8064896" cy="671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Обязанности экономиста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- выполняет работу по осуществлению экономической деятельности предприятия, направленной на повышение эффективности и рентабельности производства, качества выпускаемой и освоение новых видов продукции, достижение высоких конечных результатов при оптимальном использовании материальных, трудовых и финансовых ресурсов;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- подготавливает исходные данные для составления проектов хозяйственно-финансовой, производственной и коммерческой деятельности (бизнес-планов) предприятия в целях обеспечения роста объемов сбыта продукции и увеличения прибыли;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- выполняет расчеты по материальным, трудовым и финансовым затратам, необходимые для производства и реализации выпускаемой продукции, освоения новых видов продукции, прогрессивной техники и технологии;</a:t>
            </a: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- экономический анализ хозяйственной деятельности предприятия и его подразделений, выявляет резервы производства, разрабатывает меры по обеспечению режима экономии, повышению рентабельности производства, конкурентоспособности выпускаемой продукции, производительности труда, снижению издержек на производство и реализацию продукции, устранению потерь и непроизводительных расходов, а также выявлению возможностей дополнительного выпуска продукции;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38985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19669"/>
            <a:ext cx="8064896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Обязанности экономиста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определяет экономическую эффективность организации труда и производства, внедрения новой техники и технологии, рационализаторских предложений и изобретений;</a:t>
            </a:r>
            <a:endParaRPr lang="ru-RU" sz="16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участвует в рассмотрении разработанных производственно-хозяйственных планов, проведении работ по ресурсосбережению, во внедрении и совершенствовании внутрихозяйственного расчета, совершенствовании прогрессивных форм организации труда и управления, а также плановой и учетной документации;</a:t>
            </a:r>
            <a:endParaRPr lang="ru-RU" sz="16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оформляет материалы для заключения договоров, следит за сроками выполнения договорных обязательств;</a:t>
            </a:r>
            <a:endParaRPr lang="ru-RU" sz="16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контроль за ходом выполнения плановых заданий по предприятию и его подразделениям, использованием внутрихозяйственных резервов;</a:t>
            </a:r>
            <a:endParaRPr lang="ru-RU" sz="16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участвует в проведении маркетинговых исследований и прогнозировании развития производства;</a:t>
            </a:r>
            <a:endParaRPr lang="ru-RU" sz="16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выполняет работу, связанную с </a:t>
            </a:r>
            <a:r>
              <a:rPr lang="ru-RU" sz="1600" dirty="0" err="1">
                <a:latin typeface="Times New Roman"/>
                <a:ea typeface="Calibri"/>
                <a:cs typeface="Times New Roman"/>
              </a:rPr>
              <a:t>нерегламентными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 расчетами и контролем за правильностью осуществления расчетных операций;</a:t>
            </a:r>
            <a:endParaRPr lang="ru-RU" sz="16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ведет учет экономических показателей результатов производственной деятельности предприятия и его подразделений, а также учет заключенных договоров;</a:t>
            </a:r>
            <a:endParaRPr lang="ru-RU" sz="1600" dirty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157939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19669"/>
            <a:ext cx="8064896" cy="320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Обязанности экономиста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подготавливает периодическую отчетность в установленные сроки;</a:t>
            </a:r>
            <a:endParaRPr lang="ru-RU" sz="16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выполняет работы по формированию, ведению и хранению базы данных экономической информации, вносит изменения в справочную и нормативную информацию, используемую при обработке данных;</a:t>
            </a:r>
            <a:endParaRPr lang="ru-RU" sz="16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участвует в формировании экономической постановки задач либо отдельных их этапов, решаемых с помощью вычислительной техники, определяет возможность использования готовых проектов, алгоритмов, пакетов прикладных программ, позволяющих создавать экономически обоснованные системы обработки экономической информации.</a:t>
            </a:r>
            <a:endParaRPr lang="ru-RU" sz="1600" dirty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995126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389153"/>
            <a:ext cx="8208912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Экономист должен знать:</a:t>
            </a:r>
            <a:endParaRPr lang="ru-RU" sz="14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законодательные и нормативные правовые акты, методические материалы по планированию, учету и анализу деятельности предприятия;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организацию плановой работы;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порядок разработки перспективных и годовых планов хозяйственно-финансовой и производственной деятельности предприятия;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порядок разработки бизнес-планов;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планово-учетную документацию;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порядок разработки нормативов материальных, трудовых и финансовых затрат; методы экономического анализа и учета показателей деятельности предприятия и его подразделений;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методы определения экономической эффективности внедрения новой техники и технологии, организации труда, рационализаторских предложений и изобретений;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55611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389153"/>
            <a:ext cx="8208912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Экономист должен знать:</a:t>
            </a:r>
            <a:endParaRPr lang="ru-RU" sz="14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методы и средства проведения вычислительных работ;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правила оформления материалов для заключения договоров;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организацию оперативного и статистического учета;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порядок и сроки составления отчетности;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отечественный и зарубежный опыт рациональной организации экономической деятельности предприятия в условиях рыночной экономики;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экономику, организацию производства, труда и управления;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основы технологии производства;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рыночные методы хозяйствования;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возможности применения вычислительной техники для технико-экономических расчетов и анализа хозяйственной деятельности предприятия, правила ее эксплуатации;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основы трудового законодательства;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правила и нормы охраны труда.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450722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992888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Должностная инструкция разрабатывается для каждой профессии самостоятельно работодателем с учетом специфики производства и состоит из пяти разделов: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Общие положения.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Должностные обязанности.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Права.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Ответственность.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Порядок пересмотра.</a:t>
            </a:r>
            <a:endParaRPr lang="ru-RU" sz="1400" dirty="0">
              <a:ea typeface="Calibri"/>
              <a:cs typeface="Times New Roman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2"/>
              </a:rPr>
              <a:t>https://www.kdelo.ru/art/384547-doljnostnaya-instruktsiya-ekonomista-18-m1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196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39552" y="404664"/>
            <a:ext cx="8064896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Индивидуальное задание</a:t>
            </a:r>
            <a:endParaRPr lang="ru-RU" sz="28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1412776"/>
            <a:ext cx="7776864" cy="4312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Федеральный закон от 29 декабря 2012 г. №273-ФЗ «Об образовании в Российской Федерации»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ФГОС ВО – бакалавриат по направлению подготовки 38.03.01 Экономика</a:t>
            </a:r>
            <a:endParaRPr lang="ru-RU" sz="2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Профессиональный стандарт «Экономист предприятия»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Учебный план по направлению подготовки 38.03.01 Экономика профиль «Экономика предприятий и организаций»</a:t>
            </a:r>
            <a:endParaRPr lang="ru-RU" sz="2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270510" algn="l"/>
                <a:tab pos="45021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Должностная инструкция экономиста</a:t>
            </a:r>
            <a:endParaRPr lang="ru-RU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251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043608" y="404664"/>
            <a:ext cx="7560840" cy="1051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1. Сущность и виды профессиональной деятельности экономиста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556793"/>
            <a:ext cx="84249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Экономист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- профессия современности. Хотя само слово «экономика» появилось в Древней Греции и означало «домоводство», то есть экономическому анализу подвергалось ведение домашнего хозяйства.</a:t>
            </a:r>
          </a:p>
          <a:p>
            <a:pPr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Первым экономистом считается Аристотель, который строил теории насчёт обмена товаров, их стоимости и полезности.…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3317125"/>
            <a:ext cx="8820472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Экономист - это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специалист, который анализирует деятельность предприятия в целом и разрабатывает схемы действий на будущее, дабы где-то сэкономить, уменьшить расходы и выявить резервы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309317"/>
            <a:ext cx="8820472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i="1" dirty="0">
                <a:latin typeface="Times New Roman"/>
                <a:ea typeface="Calibri"/>
                <a:cs typeface="Times New Roman"/>
              </a:rPr>
              <a:t>Экономист является одним из самых значимых специалистов на предприятии. Ни одно предприятие не может вести свою деятельность без бизнес-плана. </a:t>
            </a:r>
            <a:r>
              <a:rPr lang="ru-RU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Именно этот сотрудник задаёт вектор движения совместных усилий всех работников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. Нужно правильно расставлять приоритеты и цели, чтобы получить максимальную прибыль с наименьшими потерями.</a:t>
            </a:r>
            <a:endParaRPr lang="ru-RU" sz="1400" i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3168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043608" y="404664"/>
            <a:ext cx="7560840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Сущность профессии экономиста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052737"/>
            <a:ext cx="8964488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</a:rPr>
              <a:t>Профессия - латинское слово (</a:t>
            </a:r>
            <a:r>
              <a:rPr lang="ru-RU" dirty="0" err="1">
                <a:latin typeface="Times New Roman"/>
                <a:ea typeface="Calibri"/>
              </a:rPr>
              <a:t>professio</a:t>
            </a:r>
            <a:r>
              <a:rPr lang="ru-RU" dirty="0">
                <a:latin typeface="Times New Roman"/>
                <a:ea typeface="Calibri"/>
              </a:rPr>
              <a:t>), оно означает род трудовой деятельности (занятий) человека, владеющего комплексом специальных теоретических знаний и практических навыков, приобретенных в результате специальной подготовки и опыта работы. Считается,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</a:rPr>
              <a:t>что трудовая деятельность является профессиональной, если выполняются два условия: 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852937"/>
            <a:ext cx="8568952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1.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профессия характеризуется наличием определенного уровня квалификационного мастерства, умения, профессиональной подготовки, специально полученных знаний, которые подтверждаются специальными документами: дипломами, свидетельствами, аттестатами, сертификатами;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2.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профессия является своего рода товаром, который человек может продавать на рынке труда.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5117325"/>
            <a:ext cx="871296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Но профессия - это не только вид трудовой деятельности. Это еще и особая его социальная характеристика, определенный признак человека.</a:t>
            </a:r>
            <a:endParaRPr lang="ru-RU" sz="1400" i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42250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640960" cy="45520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профессиональному признаку люди делятся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на большие группы или категории людей, занимающихся одинаковым видом трудовой деятельности. Значит,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выбрать себе профессию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- это не только выбрать себе работу, но и быть принятым в определенную группу людей, принять ее этические нормы, правила.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Выбор профессии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является одним из наиболее ответственных, определяющих судьбу человека выбором. Для того, чтобы правильно выбрать профессию, необходимо:</a:t>
            </a: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Во-первых,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определить каковы ваши профессиональные интересы и склонности. Кратко их можно назвать словом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«Хочу».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Во-вторых,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оценить каковы ваши профессионально важные качества: здоровье, квалификация и способности. Это -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«Могу».</a:t>
            </a:r>
            <a:endParaRPr lang="ru-RU" sz="14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В-третьих,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узнать какие профессии пользуются спросом. Это - «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Надо».</a:t>
            </a: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В том случае, если вы сумеете совместить «хочу», «могу», «надо», то ваш профессиональный выбор будет удачным.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168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548680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/>
                <a:ea typeface="Calibri"/>
              </a:rPr>
              <a:t>Так что же такое профессия экономист? К сожалению, существует очень мало исследований природы, исторической эволюции и значения профессионализации экономической науки.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</a:rPr>
              <a:t>Английские экономисты </a:t>
            </a:r>
            <a:r>
              <a:rPr lang="ru-RU" dirty="0">
                <a:latin typeface="Times New Roman"/>
                <a:ea typeface="Calibri"/>
              </a:rPr>
              <a:t>А. </a:t>
            </a:r>
            <a:r>
              <a:rPr lang="ru-RU" dirty="0" err="1">
                <a:latin typeface="Times New Roman"/>
                <a:ea typeface="Calibri"/>
              </a:rPr>
              <a:t>Карр</a:t>
            </a:r>
            <a:r>
              <a:rPr lang="ru-RU" dirty="0">
                <a:latin typeface="Times New Roman"/>
                <a:ea typeface="Calibri"/>
              </a:rPr>
              <a:t>-Сондерс и П. Уилсон отмечали: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</a:rPr>
              <a:t>«Адекватное исследование возникновения одной из великих профессий с раскрытием ее корней, уходящих в далекое прошлое, было бы работой целой жизни».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492896"/>
            <a:ext cx="8748464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За последнее время количество экономистов значительно возросло по сравнению с временем, прошедшим от А. Смита до сегодняшнего времени. И на это повлияли факторы, как со стороны спроса, так и предложения.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Во многих странах до конца XIX в. система обучения экономической теории в таком виде, в котором она известна в настоящее время, вообще отсутствовала, либо была развита незначительно.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Когда социальные науки выделились в группу специализированных дисциплин, экономическая наука была впереди этого процесса. Это объясняется тем, что она была объектом вполне отчетливых общественных интересов и была основана на развитом теоретическом знании.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Развитая теория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- это непременное условие для любой современной профессии, претендующей на принадлежность к области науки.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71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96752"/>
            <a:ext cx="8892480" cy="3596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Развитие профессий и приобретение ими стратегического значения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представляет собой наиболее важное изменение, которое возникло в структуре занятости современных обществ.</a:t>
            </a: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Сначала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экономисты были заняты в сфере научной деятельности, в политике.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Затем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они нашли занятость в бизнесе, банковском деле, в органах власти и международных организациях, стали работать в сфере конкретной политики. Пошел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процесс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проникновения профессиональных экономистов в сферу политической деятельности в качестве глав государств, министерств, советников правительства, президентов крупных корпораций и т. д.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Экономисты сыграли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главную роль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 формировании и функционировании международных экономических организаций.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2080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764704"/>
            <a:ext cx="8136904" cy="3596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Какова же профессиональная идеология экономистов?</a:t>
            </a:r>
            <a:endParaRPr lang="ru-RU" sz="1400" dirty="0">
              <a:ea typeface="Calibri"/>
              <a:cs typeface="Times New Roman"/>
            </a:endParaRP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Профессиональная идеология - это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совокупность идей, убеждений, ценностей, стандартов и поведенческих стереотипов, на основе которых можно отделить представителей данной профессии от всех остальных. </a:t>
            </a:r>
            <a:r>
              <a:rPr lang="ru-RU" dirty="0">
                <a:latin typeface="Times New Roman"/>
                <a:ea typeface="Calibri"/>
              </a:rPr>
              <a:t>Профессиональная идеология является составной частью общей культуры, разделяемой представителями любой сферы деятельности.</a:t>
            </a: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</a:rPr>
              <a:t>Общую культуру составляют цели, объединения, методологические правила данной группы людей, ее характеризует развитие специфического языка, недоступного для непрофессионалов.</a:t>
            </a:r>
          </a:p>
          <a:p>
            <a:pPr marL="457200" indent="54038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/>
                <a:ea typeface="Calibri"/>
              </a:rPr>
              <a:t>Применительно к экономистам главным элементом этой идеологии является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</a:rPr>
              <a:t>представление о нейтральном научном эксперте.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6737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2856</Words>
  <Application>Microsoft Office PowerPoint</Application>
  <PresentationFormat>Экран (4:3)</PresentationFormat>
  <Paragraphs>153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Галина Токарева</cp:lastModifiedBy>
  <cp:revision>13</cp:revision>
  <dcterms:created xsi:type="dcterms:W3CDTF">2022-10-03T05:57:21Z</dcterms:created>
  <dcterms:modified xsi:type="dcterms:W3CDTF">2023-02-08T06:18:46Z</dcterms:modified>
</cp:coreProperties>
</file>